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0" r:id="rId3"/>
    <p:sldId id="279" r:id="rId4"/>
    <p:sldId id="257" r:id="rId5"/>
    <p:sldId id="271" r:id="rId6"/>
    <p:sldId id="273" r:id="rId7"/>
    <p:sldId id="276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84" d="100"/>
          <a:sy n="84" d="100"/>
        </p:scale>
        <p:origin x="102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BEDD-177C-4DA9-AF36-1005C0F4E0F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0D5-BEE4-48FD-BEF4-A53301B6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4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BEDD-177C-4DA9-AF36-1005C0F4E0F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0D5-BEE4-48FD-BEF4-A53301B6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1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BEDD-177C-4DA9-AF36-1005C0F4E0F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0D5-BEE4-48FD-BEF4-A53301B6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7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BEDD-177C-4DA9-AF36-1005C0F4E0F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0D5-BEE4-48FD-BEF4-A53301B6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0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BEDD-177C-4DA9-AF36-1005C0F4E0F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0D5-BEE4-48FD-BEF4-A53301B6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BEDD-177C-4DA9-AF36-1005C0F4E0F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0D5-BEE4-48FD-BEF4-A53301B6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0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BEDD-177C-4DA9-AF36-1005C0F4E0F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0D5-BEE4-48FD-BEF4-A53301B6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5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BEDD-177C-4DA9-AF36-1005C0F4E0F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0D5-BEE4-48FD-BEF4-A53301B6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9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BEDD-177C-4DA9-AF36-1005C0F4E0F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0D5-BEE4-48FD-BEF4-A53301B6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9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BEDD-177C-4DA9-AF36-1005C0F4E0F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0D5-BEE4-48FD-BEF4-A53301B6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8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BEDD-177C-4DA9-AF36-1005C0F4E0F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0D5-BEE4-48FD-BEF4-A53301B6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3BEDD-177C-4DA9-AF36-1005C0F4E0F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E70D5-BEE4-48FD-BEF4-A53301B6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5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56.png"/><Relationship Id="rId3" Type="http://schemas.openxmlformats.org/officeDocument/2006/relationships/image" Target="../media/image146.png"/><Relationship Id="rId7" Type="http://schemas.openxmlformats.org/officeDocument/2006/relationships/image" Target="../media/image150.png"/><Relationship Id="rId12" Type="http://schemas.openxmlformats.org/officeDocument/2006/relationships/image" Target="../media/image15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9.png"/><Relationship Id="rId11" Type="http://schemas.openxmlformats.org/officeDocument/2006/relationships/image" Target="../media/image154.png"/><Relationship Id="rId5" Type="http://schemas.openxmlformats.org/officeDocument/2006/relationships/image" Target="../media/image148.png"/><Relationship Id="rId10" Type="http://schemas.openxmlformats.org/officeDocument/2006/relationships/image" Target="../media/image153.png"/><Relationship Id="rId4" Type="http://schemas.openxmlformats.org/officeDocument/2006/relationships/image" Target="../media/image147.png"/><Relationship Id="rId9" Type="http://schemas.openxmlformats.org/officeDocument/2006/relationships/image" Target="../media/image15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png"/><Relationship Id="rId3" Type="http://schemas.openxmlformats.org/officeDocument/2006/relationships/image" Target="../media/image157.png"/><Relationship Id="rId7" Type="http://schemas.openxmlformats.org/officeDocument/2006/relationships/image" Target="../media/image2.gif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0.png"/><Relationship Id="rId5" Type="http://schemas.openxmlformats.org/officeDocument/2006/relationships/image" Target="../media/image159.png"/><Relationship Id="rId4" Type="http://schemas.openxmlformats.org/officeDocument/2006/relationships/image" Target="../media/image15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13" Type="http://schemas.openxmlformats.org/officeDocument/2006/relationships/image" Target="../media/image173.png"/><Relationship Id="rId18" Type="http://schemas.openxmlformats.org/officeDocument/2006/relationships/image" Target="../media/image178.png"/><Relationship Id="rId3" Type="http://schemas.openxmlformats.org/officeDocument/2006/relationships/image" Target="../media/image164.png"/><Relationship Id="rId21" Type="http://schemas.openxmlformats.org/officeDocument/2006/relationships/image" Target="../media/image181.png"/><Relationship Id="rId7" Type="http://schemas.openxmlformats.org/officeDocument/2006/relationships/image" Target="../media/image168.png"/><Relationship Id="rId12" Type="http://schemas.openxmlformats.org/officeDocument/2006/relationships/image" Target="../media/image160.png"/><Relationship Id="rId17" Type="http://schemas.openxmlformats.org/officeDocument/2006/relationships/image" Target="../media/image177.png"/><Relationship Id="rId2" Type="http://schemas.openxmlformats.org/officeDocument/2006/relationships/image" Target="../media/image163.png"/><Relationship Id="rId16" Type="http://schemas.openxmlformats.org/officeDocument/2006/relationships/image" Target="../media/image176.png"/><Relationship Id="rId20" Type="http://schemas.openxmlformats.org/officeDocument/2006/relationships/image" Target="../media/image1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7.png"/><Relationship Id="rId11" Type="http://schemas.openxmlformats.org/officeDocument/2006/relationships/image" Target="../media/image172.png"/><Relationship Id="rId5" Type="http://schemas.openxmlformats.org/officeDocument/2006/relationships/image" Target="../media/image166.png"/><Relationship Id="rId15" Type="http://schemas.openxmlformats.org/officeDocument/2006/relationships/image" Target="../media/image175.png"/><Relationship Id="rId23" Type="http://schemas.openxmlformats.org/officeDocument/2006/relationships/image" Target="../media/image183.png"/><Relationship Id="rId10" Type="http://schemas.openxmlformats.org/officeDocument/2006/relationships/image" Target="../media/image171.png"/><Relationship Id="rId19" Type="http://schemas.openxmlformats.org/officeDocument/2006/relationships/image" Target="../media/image179.png"/><Relationship Id="rId4" Type="http://schemas.openxmlformats.org/officeDocument/2006/relationships/image" Target="../media/image165.png"/><Relationship Id="rId9" Type="http://schemas.openxmlformats.org/officeDocument/2006/relationships/image" Target="../media/image170.png"/><Relationship Id="rId14" Type="http://schemas.openxmlformats.org/officeDocument/2006/relationships/image" Target="../media/image3.gif"/><Relationship Id="rId22" Type="http://schemas.openxmlformats.org/officeDocument/2006/relationships/image" Target="../media/image18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0.png"/><Relationship Id="rId13" Type="http://schemas.openxmlformats.org/officeDocument/2006/relationships/image" Target="../media/image1680.png"/><Relationship Id="rId18" Type="http://schemas.openxmlformats.org/officeDocument/2006/relationships/image" Target="../media/image4.png"/><Relationship Id="rId3" Type="http://schemas.openxmlformats.org/officeDocument/2006/relationships/image" Target="../media/image1580.png"/><Relationship Id="rId7" Type="http://schemas.openxmlformats.org/officeDocument/2006/relationships/image" Target="../media/image1620.png"/><Relationship Id="rId12" Type="http://schemas.openxmlformats.org/officeDocument/2006/relationships/image" Target="../media/image1670.png"/><Relationship Id="rId17" Type="http://schemas.openxmlformats.org/officeDocument/2006/relationships/image" Target="../media/image1720.png"/><Relationship Id="rId2" Type="http://schemas.openxmlformats.org/officeDocument/2006/relationships/image" Target="../media/image1570.png"/><Relationship Id="rId16" Type="http://schemas.openxmlformats.org/officeDocument/2006/relationships/image" Target="../media/image17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1.png"/><Relationship Id="rId11" Type="http://schemas.openxmlformats.org/officeDocument/2006/relationships/image" Target="../media/image1660.png"/><Relationship Id="rId5" Type="http://schemas.openxmlformats.org/officeDocument/2006/relationships/image" Target="../media/image1600.png"/><Relationship Id="rId15" Type="http://schemas.openxmlformats.org/officeDocument/2006/relationships/image" Target="../media/image1700.png"/><Relationship Id="rId10" Type="http://schemas.openxmlformats.org/officeDocument/2006/relationships/image" Target="../media/image1650.png"/><Relationship Id="rId4" Type="http://schemas.openxmlformats.org/officeDocument/2006/relationships/image" Target="../media/image1590.png"/><Relationship Id="rId9" Type="http://schemas.openxmlformats.org/officeDocument/2006/relationships/image" Target="../media/image1640.png"/><Relationship Id="rId14" Type="http://schemas.openxmlformats.org/officeDocument/2006/relationships/image" Target="../media/image169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0.png"/><Relationship Id="rId3" Type="http://schemas.openxmlformats.org/officeDocument/2006/relationships/image" Target="../media/image1750.png"/><Relationship Id="rId7" Type="http://schemas.openxmlformats.org/officeDocument/2006/relationships/image" Target="../media/image179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80.png"/><Relationship Id="rId5" Type="http://schemas.openxmlformats.org/officeDocument/2006/relationships/image" Target="../media/image1770.png"/><Relationship Id="rId4" Type="http://schemas.openxmlformats.org/officeDocument/2006/relationships/image" Target="../media/image176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5.png"/><Relationship Id="rId3" Type="http://schemas.openxmlformats.org/officeDocument/2006/relationships/image" Target="../media/image190.png"/><Relationship Id="rId7" Type="http://schemas.openxmlformats.org/officeDocument/2006/relationships/image" Target="../media/image194.png"/><Relationship Id="rId2" Type="http://schemas.openxmlformats.org/officeDocument/2006/relationships/image" Target="../media/image18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3.png"/><Relationship Id="rId5" Type="http://schemas.openxmlformats.org/officeDocument/2006/relationships/image" Target="../media/image192.png"/><Relationship Id="rId4" Type="http://schemas.openxmlformats.org/officeDocument/2006/relationships/image" Target="../media/image191.png"/><Relationship Id="rId9" Type="http://schemas.openxmlformats.org/officeDocument/2006/relationships/image" Target="../media/image18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png"/><Relationship Id="rId13" Type="http://schemas.openxmlformats.org/officeDocument/2006/relationships/image" Target="../media/image208.png"/><Relationship Id="rId3" Type="http://schemas.openxmlformats.org/officeDocument/2006/relationships/image" Target="../media/image198.png"/><Relationship Id="rId7" Type="http://schemas.openxmlformats.org/officeDocument/2006/relationships/image" Target="../media/image202.png"/><Relationship Id="rId12" Type="http://schemas.openxmlformats.org/officeDocument/2006/relationships/image" Target="../media/image207.png"/><Relationship Id="rId2" Type="http://schemas.openxmlformats.org/officeDocument/2006/relationships/image" Target="../media/image19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1.png"/><Relationship Id="rId11" Type="http://schemas.openxmlformats.org/officeDocument/2006/relationships/image" Target="../media/image206.png"/><Relationship Id="rId5" Type="http://schemas.openxmlformats.org/officeDocument/2006/relationships/image" Target="../media/image200.png"/><Relationship Id="rId10" Type="http://schemas.openxmlformats.org/officeDocument/2006/relationships/image" Target="../media/image205.png"/><Relationship Id="rId4" Type="http://schemas.openxmlformats.org/officeDocument/2006/relationships/image" Target="../media/image199.png"/><Relationship Id="rId9" Type="http://schemas.openxmlformats.org/officeDocument/2006/relationships/image" Target="../media/image20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2.2 – Limit of a Function and Limit Laws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s://encrypted-tbn3.gstatic.com/images?q=tbn:ANd9GcSgEjK1gKe7e74sXjxqTaIMTQiiDZNhEEDRjNSEk7AL6kHRYFM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973" y="3387584"/>
            <a:ext cx="2769029" cy="3053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2642353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Find the requested limits from the graph of the given function.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94495" y="3503747"/>
                <a:ext cx="1311385" cy="453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495" y="3503747"/>
                <a:ext cx="1311385" cy="453201"/>
              </a:xfrm>
              <a:prstGeom prst="rect">
                <a:avLst/>
              </a:prstGeom>
              <a:blipFill rotWithShape="0">
                <a:blip r:embed="rId3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81676" y="4025314"/>
                <a:ext cx="1311385" cy="453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1676" y="4025314"/>
                <a:ext cx="1311385" cy="453201"/>
              </a:xfrm>
              <a:prstGeom prst="rect">
                <a:avLst/>
              </a:prstGeom>
              <a:blipFill rotWithShape="0"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73129" y="4598103"/>
                <a:ext cx="1433213" cy="452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→−1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129" y="4598103"/>
                <a:ext cx="1433213" cy="452945"/>
              </a:xfrm>
              <a:prstGeom prst="rect">
                <a:avLst/>
              </a:prstGeom>
              <a:blipFill rotWithShape="0">
                <a:blip r:embed="rId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73129" y="5180147"/>
                <a:ext cx="1311385" cy="453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129" y="5180147"/>
                <a:ext cx="1311385" cy="453201"/>
              </a:xfrm>
              <a:prstGeom prst="rect">
                <a:avLst/>
              </a:prstGeom>
              <a:blipFill rotWithShape="0">
                <a:blip r:embed="rId6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20761" y="5789747"/>
                <a:ext cx="1433213" cy="452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→−2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761" y="5789747"/>
                <a:ext cx="1433213" cy="452945"/>
              </a:xfrm>
              <a:prstGeom prst="rect">
                <a:avLst/>
              </a:prstGeom>
              <a:blipFill rotWithShape="0">
                <a:blip r:embed="rId7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63331" y="3503747"/>
                <a:ext cx="632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331" y="3503747"/>
                <a:ext cx="632621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63330" y="4025314"/>
                <a:ext cx="632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330" y="4025314"/>
                <a:ext cx="632621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663329" y="4598103"/>
                <a:ext cx="632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329" y="4598103"/>
                <a:ext cx="632621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661259" y="5180147"/>
                <a:ext cx="632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259" y="5180147"/>
                <a:ext cx="632621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74545" y="5789747"/>
                <a:ext cx="632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545" y="5789747"/>
                <a:ext cx="632621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0" y="56233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Limit</a:t>
            </a: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24000" y="1813077"/>
                <a:ext cx="4343400" cy="579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itchFamily="34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itchFamily="34" charset="0"/>
                                </a:rPr>
                                <m:t>𝑐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𝐿</m:t>
                          </m:r>
                        </m:e>
                      </m:func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813077"/>
                <a:ext cx="4343400" cy="57958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0" y="9890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As the variable x approaches a certain value, the variable y approaches a certain value.</a:t>
            </a: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5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6" grpId="0"/>
      <p:bldP spid="18" grpId="0"/>
      <p:bldP spid="20" grpId="0"/>
      <p:bldP spid="21" grpId="0"/>
      <p:bldP spid="24" grpId="0"/>
      <p:bldP spid="15" grpId="0"/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2.2 – Limit of a Function and Limit Laws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70" y="1295400"/>
            <a:ext cx="9134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Given the following graph of a function, find the requested limit.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29200" y="2286000"/>
                <a:ext cx="1311385" cy="453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286000"/>
                <a:ext cx="1311385" cy="453201"/>
              </a:xfrm>
              <a:prstGeom prst="rect">
                <a:avLst/>
              </a:prstGeom>
              <a:blipFill rotWithShape="1">
                <a:blip r:embed="rId2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29200" y="3124200"/>
                <a:ext cx="9396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124200"/>
                <a:ext cx="93968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98037" y="2286000"/>
                <a:ext cx="483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8037" y="2286000"/>
                <a:ext cx="4837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39827" y="3136879"/>
                <a:ext cx="3163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827" y="3136879"/>
                <a:ext cx="31631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62480" y="533134"/>
                <a:ext cx="4343400" cy="579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itchFamily="34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itchFamily="34" charset="0"/>
                                </a:rPr>
                                <m:t>𝑐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𝐿</m:t>
                          </m:r>
                        </m:e>
                      </m:func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480" y="533134"/>
                <a:ext cx="4343400" cy="57958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 descr="http://tutorial.math.lamar.edu/Classes/CalcI/TheLimit_files/image002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64575"/>
            <a:ext cx="3427095" cy="23139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75188" y="3506211"/>
                <a:ext cx="935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2,6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188" y="3506211"/>
                <a:ext cx="935376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846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6" grpId="0"/>
      <p:bldP spid="18" grpId="0"/>
      <p:bldP spid="17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2.2 – Limit of a Function and Limit Laws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70" y="1295400"/>
            <a:ext cx="9134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Given the following graph of a function, find the requested limits.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65334" y="2285999"/>
                <a:ext cx="1311385" cy="453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334" y="2285999"/>
                <a:ext cx="1311385" cy="453201"/>
              </a:xfrm>
              <a:prstGeom prst="rect">
                <a:avLst/>
              </a:prstGeom>
              <a:blipFill rotWithShape="1">
                <a:blip r:embed="rId2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934200" y="2285999"/>
                <a:ext cx="9396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2285999"/>
                <a:ext cx="93968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39697" y="3312723"/>
                <a:ext cx="1433213" cy="452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→−1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697" y="3312723"/>
                <a:ext cx="1433213" cy="452945"/>
              </a:xfrm>
              <a:prstGeom prst="rect">
                <a:avLst/>
              </a:prstGeom>
              <a:blipFill rotWithShape="1"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23497" y="4355771"/>
                <a:ext cx="1311385" cy="453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497" y="4355771"/>
                <a:ext cx="1311385" cy="453201"/>
              </a:xfrm>
              <a:prstGeom prst="rect">
                <a:avLst/>
              </a:prstGeom>
              <a:blipFill rotWithShape="1">
                <a:blip r:embed="rId5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42410" y="5450297"/>
                <a:ext cx="1311385" cy="452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410" y="5450297"/>
                <a:ext cx="1311385" cy="452945"/>
              </a:xfrm>
              <a:prstGeom prst="rect">
                <a:avLst/>
              </a:prstGeom>
              <a:blipFill rotWithShape="1">
                <a:blip r:embed="rId6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34171" y="2285999"/>
                <a:ext cx="3864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171" y="2285999"/>
                <a:ext cx="38647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844827" y="2298678"/>
                <a:ext cx="3163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4827" y="2298678"/>
                <a:ext cx="31631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729897" y="3312723"/>
                <a:ext cx="721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𝑗𝑢𝑚𝑝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897" y="3312723"/>
                <a:ext cx="721466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2542" r="-3390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72292" y="4355771"/>
                <a:ext cx="3163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292" y="4355771"/>
                <a:ext cx="31631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715794" y="5450297"/>
                <a:ext cx="7294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𝑗𝑢𝑚𝑝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794" y="5450297"/>
                <a:ext cx="729495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1681" r="-2521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62480" y="533134"/>
                <a:ext cx="4343400" cy="579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itchFamily="34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itchFamily="34" charset="0"/>
                                </a:rPr>
                                <m:t>𝑐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𝐿</m:t>
                          </m:r>
                        </m:e>
                      </m:func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480" y="533134"/>
                <a:ext cx="4343400" cy="57958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080188" y="2668010"/>
                <a:ext cx="935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0,2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0188" y="2668010"/>
                <a:ext cx="935376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apcalcwithnickandgrant.wikispaces.com/file/view/limits.gif/208777236/limits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55" y="2065471"/>
            <a:ext cx="382905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08562" y="3312723"/>
                <a:ext cx="11011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8562" y="3312723"/>
                <a:ext cx="1101135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989927" y="3312723"/>
                <a:ext cx="3163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9927" y="3312723"/>
                <a:ext cx="31631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200124" y="3765668"/>
                <a:ext cx="935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−1,2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124" y="3765668"/>
                <a:ext cx="935376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902152" y="4356027"/>
                <a:ext cx="928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152" y="4356027"/>
                <a:ext cx="928010" cy="369332"/>
              </a:xfrm>
              <a:prstGeom prst="rect">
                <a:avLst/>
              </a:prstGeom>
              <a:blipFill rotWithShape="1">
                <a:blip r:embed="rId1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812780" y="4356027"/>
                <a:ext cx="3163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780" y="4356027"/>
                <a:ext cx="316310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93714" y="4808972"/>
                <a:ext cx="935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1,3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714" y="4808972"/>
                <a:ext cx="935376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959836" y="5450297"/>
                <a:ext cx="928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836" y="5450297"/>
                <a:ext cx="928010" cy="369332"/>
              </a:xfrm>
              <a:prstGeom prst="rect">
                <a:avLst/>
              </a:prstGeom>
              <a:blipFill rotWithShape="1">
                <a:blip r:embed="rId2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870464" y="5450297"/>
                <a:ext cx="3163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464" y="5450297"/>
                <a:ext cx="316310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251398" y="5903242"/>
                <a:ext cx="935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2,3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398" y="5903242"/>
                <a:ext cx="935376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05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6" grpId="0"/>
      <p:bldP spid="18" grpId="0"/>
      <p:bldP spid="20" grpId="0"/>
      <p:bldP spid="21" grpId="0"/>
      <p:bldP spid="24" grpId="0"/>
      <p:bldP spid="17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2.2 – Limit of a Function and Limit Laws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533560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Find the requested limits for the given function.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834" y="1643437"/>
                <a:ext cx="1683281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34" y="1643437"/>
                <a:ext cx="1683281" cy="573427"/>
              </a:xfrm>
              <a:prstGeom prst="rect">
                <a:avLst/>
              </a:prstGeom>
              <a:blipFill rotWithShape="0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3904" y="2350096"/>
                <a:ext cx="1683281" cy="573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04" y="2350096"/>
                <a:ext cx="1683281" cy="573106"/>
              </a:xfrm>
              <a:prstGeom prst="rect">
                <a:avLst/>
              </a:prstGeom>
              <a:blipFill rotWithShape="0">
                <a:blip r:embed="rId3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297" y="3152072"/>
                <a:ext cx="1846788" cy="573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→−1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7" y="3152072"/>
                <a:ext cx="1846788" cy="573106"/>
              </a:xfrm>
              <a:prstGeom prst="rect">
                <a:avLst/>
              </a:prstGeom>
              <a:blipFill rotWithShape="0">
                <a:blip r:embed="rId4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04859" y="1594992"/>
                <a:ext cx="1683281" cy="573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859" y="1594992"/>
                <a:ext cx="1683281" cy="573106"/>
              </a:xfrm>
              <a:prstGeom prst="rect">
                <a:avLst/>
              </a:prstGeom>
              <a:blipFill rotWithShape="0">
                <a:blip r:embed="rId5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23105" y="2305250"/>
                <a:ext cx="1846788" cy="573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→−2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105" y="2305250"/>
                <a:ext cx="1846788" cy="573106"/>
              </a:xfrm>
              <a:prstGeom prst="rect">
                <a:avLst/>
              </a:prstGeom>
              <a:blipFill rotWithShape="0">
                <a:blip r:embed="rId6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73115" y="1639301"/>
                <a:ext cx="1709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−1=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115" y="1639301"/>
                <a:ext cx="1709542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98200" y="1652158"/>
                <a:ext cx="6326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200" y="1652158"/>
                <a:ext cx="632621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816432" y="2360970"/>
                <a:ext cx="16564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−1=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432" y="2360970"/>
                <a:ext cx="1656463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72432" y="2357454"/>
                <a:ext cx="6326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432" y="2357454"/>
                <a:ext cx="632621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839296" y="3159430"/>
                <a:ext cx="18705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−1=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296" y="3159430"/>
                <a:ext cx="1870520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482657" y="3168294"/>
                <a:ext cx="6326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657" y="3168294"/>
                <a:ext cx="632621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001000" y="1602805"/>
                <a:ext cx="6326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602805"/>
                <a:ext cx="632621" cy="4616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41304" y="1602806"/>
                <a:ext cx="17499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−1=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304" y="1602806"/>
                <a:ext cx="1749988" cy="46166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460354" y="2290403"/>
                <a:ext cx="20403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−1=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354" y="2290403"/>
                <a:ext cx="2040374" cy="46166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307142" y="2279205"/>
                <a:ext cx="6326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7142" y="2279205"/>
                <a:ext cx="632621" cy="46166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3400" y="1033837"/>
                <a:ext cx="2119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033837"/>
                <a:ext cx="2119876" cy="461665"/>
              </a:xfrm>
              <a:prstGeom prst="rect">
                <a:avLst/>
              </a:prstGeom>
              <a:blipFill rotWithShape="0">
                <a:blip r:embed="rId17"/>
                <a:stretch>
                  <a:fillRect l="-576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4" descr="TH02_0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" y="4091656"/>
            <a:ext cx="8793163" cy="177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63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8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2.2 – Limit of a Function and Limit Laws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TH02_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" y="1046440"/>
            <a:ext cx="879316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430" y="523220"/>
            <a:ext cx="856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 rational function is the ratio of two polynomial functions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3270909"/>
                <a:ext cx="2332850" cy="793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70909"/>
                <a:ext cx="2332850" cy="7937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35300" y="3262296"/>
                <a:ext cx="1904752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300" y="3262296"/>
                <a:ext cx="1904752" cy="7014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05400" y="3186392"/>
                <a:ext cx="1781950" cy="859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3+5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2(3)−4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186392"/>
                <a:ext cx="1781950" cy="8592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724702" y="3262296"/>
                <a:ext cx="553549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702" y="3262296"/>
                <a:ext cx="553549" cy="6914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420750" y="3423365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0750" y="3423365"/>
                <a:ext cx="238847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8205" r="-3333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6368" y="4460377"/>
                <a:ext cx="8968582" cy="1788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Substitution Theorem:</a:t>
                </a:r>
              </a:p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If f(x) is a polynomial function or a rational function, then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2400" b="0" i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                  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</a:rPr>
                  <a:t>  or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func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</a:rPr>
                  <a:t>.</a:t>
                </a:r>
              </a:p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If f(x) is a rational function, then the denominator cannot equal zero.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68" y="4460377"/>
                <a:ext cx="8968582" cy="1788695"/>
              </a:xfrm>
              <a:prstGeom prst="rect">
                <a:avLst/>
              </a:prstGeom>
              <a:blipFill rotWithShape="0">
                <a:blip r:embed="rId8"/>
                <a:stretch>
                  <a:fillRect l="-1088" t="-2730" b="-6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28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2.2 – Limit of a Function and Limit Laws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TH02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527050"/>
            <a:ext cx="8739187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80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2.2 – Limit of a Function and Limit Laws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1295400"/>
                <a:ext cx="1817613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295400"/>
                <a:ext cx="1817613" cy="6939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430" y="523220"/>
            <a:ext cx="856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Find the following limits: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0" y="1280160"/>
                <a:ext cx="519373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280160"/>
                <a:ext cx="519373" cy="6938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2438400"/>
                <a:ext cx="1820498" cy="632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→5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820498" cy="6325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33873" y="2373291"/>
                <a:ext cx="23884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873" y="2373291"/>
                <a:ext cx="238848" cy="6938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3516227"/>
                <a:ext cx="2151038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→−4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−36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16227"/>
                <a:ext cx="2151038" cy="6939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66525" y="3516291"/>
                <a:ext cx="23884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525" y="3516291"/>
                <a:ext cx="238848" cy="6938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8976" y="4655417"/>
                <a:ext cx="2526397" cy="700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→6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76" y="4655417"/>
                <a:ext cx="2526397" cy="70006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27251" y="4664009"/>
                <a:ext cx="238847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251" y="4664009"/>
                <a:ext cx="238847" cy="69147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17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2.2 – Limit of a Function and Limit Laws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" y="523220"/>
            <a:ext cx="856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Find the following limits: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3024" y="1540839"/>
                <a:ext cx="1820498" cy="632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24" y="1540839"/>
                <a:ext cx="1820498" cy="6325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08996" y="1736469"/>
                <a:ext cx="4940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996" y="1736469"/>
                <a:ext cx="494008" cy="369332"/>
              </a:xfrm>
              <a:prstGeom prst="rect">
                <a:avLst/>
              </a:prstGeom>
              <a:blipFill rotWithShape="0">
                <a:blip r:embed="rId3"/>
                <a:stretch>
                  <a:fillRect r="-1234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3024" y="2618666"/>
                <a:ext cx="1987532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→6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−36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24" y="2618666"/>
                <a:ext cx="1987532" cy="6939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67530" y="3773921"/>
                <a:ext cx="519373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7530" y="3773921"/>
                <a:ext cx="519373" cy="69256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757856"/>
                <a:ext cx="2859822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→−2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757856"/>
                <a:ext cx="2859822" cy="6939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680948" y="2621103"/>
                <a:ext cx="40876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48" y="2621103"/>
                <a:ext cx="408766" cy="69147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438400" y="1508105"/>
                <a:ext cx="2096792" cy="6980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508105"/>
                <a:ext cx="2096792" cy="69801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34062" y="2603583"/>
                <a:ext cx="2887201" cy="7461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→6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+6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e>
                              </m:d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062" y="2603583"/>
                <a:ext cx="2887201" cy="74610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245594" y="3747151"/>
                <a:ext cx="3050707" cy="7461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→−2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594" y="3747151"/>
                <a:ext cx="3050707" cy="74610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02480" y="1508105"/>
                <a:ext cx="1923988" cy="7593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480" y="1508105"/>
                <a:ext cx="1923988" cy="7593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684769" y="2618666"/>
                <a:ext cx="1922962" cy="7461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→6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+6</m:t>
                                  </m:r>
                                </m:e>
                              </m:d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769" y="2618666"/>
                <a:ext cx="1922962" cy="74610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81061" y="3756794"/>
                <a:ext cx="2086469" cy="7461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→−2</m:t>
                              </m:r>
                            </m:lim>
                          </m:limLow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061" y="3756794"/>
                <a:ext cx="2086469" cy="74610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899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209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wes_user</cp:lastModifiedBy>
  <cp:revision>67</cp:revision>
  <dcterms:created xsi:type="dcterms:W3CDTF">2014-01-02T12:49:39Z</dcterms:created>
  <dcterms:modified xsi:type="dcterms:W3CDTF">2015-08-13T20:16:02Z</dcterms:modified>
</cp:coreProperties>
</file>